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oreconsp.gov.br/catalogo-de-economistas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onsultaprofissionais.cofecon.org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Personalizar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José Marcos Campos</cp:lastModifiedBy>
  <cp:revision>2</cp:revision>
  <dcterms:created xsi:type="dcterms:W3CDTF">2006-08-16T00:00:00Z</dcterms:created>
  <dcterms:modified xsi:type="dcterms:W3CDTF">2026-04-29T20:49:26Z</dcterms:modified>
</cp:coreProperties>
</file>